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99506-4803-854F-8845-D12172F0B3CF}" v="2314" dt="2018-09-17T04:20:56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veta Bradulina" userId="b5ac79846fa30295" providerId="LiveId" clId="{A0199506-4803-854F-8845-D12172F0B3CF}"/>
    <pc:docChg chg="undo custSel addSld delSld modSld">
      <pc:chgData name="Elizaveta Bradulina" userId="b5ac79846fa30295" providerId="LiveId" clId="{A0199506-4803-854F-8845-D12172F0B3CF}" dt="2018-09-17T23:51:43.537" v="1441" actId="20577"/>
      <pc:docMkLst>
        <pc:docMk/>
      </pc:docMkLst>
      <pc:sldChg chg="modSp">
        <pc:chgData name="Elizaveta Bradulina" userId="b5ac79846fa30295" providerId="LiveId" clId="{A0199506-4803-854F-8845-D12172F0B3CF}" dt="2018-09-17T23:47:28.691" v="1440" actId="27636"/>
        <pc:sldMkLst>
          <pc:docMk/>
          <pc:sldMk cId="1864685916" sldId="256"/>
        </pc:sldMkLst>
        <pc:spChg chg="mod">
          <ac:chgData name="Elizaveta Bradulina" userId="b5ac79846fa30295" providerId="LiveId" clId="{A0199506-4803-854F-8845-D12172F0B3CF}" dt="2018-09-16T05:35:31.388" v="253" actId="20577"/>
          <ac:spMkLst>
            <pc:docMk/>
            <pc:sldMk cId="1864685916" sldId="256"/>
            <ac:spMk id="2" creationId="{FD1DDFEC-FEC8-2647-A8A4-6B2842A3F7A8}"/>
          </ac:spMkLst>
        </pc:spChg>
        <pc:spChg chg="mod">
          <ac:chgData name="Elizaveta Bradulina" userId="b5ac79846fa30295" providerId="LiveId" clId="{A0199506-4803-854F-8845-D12172F0B3CF}" dt="2018-09-17T23:47:28.691" v="1440" actId="27636"/>
          <ac:spMkLst>
            <pc:docMk/>
            <pc:sldMk cId="1864685916" sldId="256"/>
            <ac:spMk id="3" creationId="{6D9E80D1-208D-D342-88EB-7B59997D0BEA}"/>
          </ac:spMkLst>
        </pc:spChg>
      </pc:sldChg>
      <pc:sldChg chg="addSp delSp modSp mod modClrScheme chgLayout">
        <pc:chgData name="Elizaveta Bradulina" userId="b5ac79846fa30295" providerId="LiveId" clId="{A0199506-4803-854F-8845-D12172F0B3CF}" dt="2018-09-17T23:51:43.537" v="1441" actId="20577"/>
        <pc:sldMkLst>
          <pc:docMk/>
          <pc:sldMk cId="2023396229" sldId="257"/>
        </pc:sldMkLst>
        <pc:spChg chg="mod ord">
          <ac:chgData name="Elizaveta Bradulina" userId="b5ac79846fa30295" providerId="LiveId" clId="{A0199506-4803-854F-8845-D12172F0B3CF}" dt="2018-09-16T05:55:29.145" v="654" actId="20577"/>
          <ac:spMkLst>
            <pc:docMk/>
            <pc:sldMk cId="2023396229" sldId="257"/>
            <ac:spMk id="2" creationId="{14D21D53-4267-9C4F-A653-52227152687D}"/>
          </ac:spMkLst>
        </pc:spChg>
        <pc:spChg chg="mod ord">
          <ac:chgData name="Elizaveta Bradulina" userId="b5ac79846fa30295" providerId="LiveId" clId="{A0199506-4803-854F-8845-D12172F0B3CF}" dt="2018-09-17T23:51:43.537" v="1441" actId="20577"/>
          <ac:spMkLst>
            <pc:docMk/>
            <pc:sldMk cId="2023396229" sldId="257"/>
            <ac:spMk id="3" creationId="{061F654D-B548-8041-BC94-B1DE0F757A66}"/>
          </ac:spMkLst>
        </pc:spChg>
        <pc:spChg chg="add del mod ord">
          <ac:chgData name="Elizaveta Bradulina" userId="b5ac79846fa30295" providerId="LiveId" clId="{A0199506-4803-854F-8845-D12172F0B3CF}" dt="2018-09-16T04:54:17.587" v="9" actId="931"/>
          <ac:spMkLst>
            <pc:docMk/>
            <pc:sldMk cId="2023396229" sldId="257"/>
            <ac:spMk id="6" creationId="{6BA557BD-974B-2F48-B728-E1B180C89FC5}"/>
          </ac:spMkLst>
        </pc:spChg>
        <pc:picChg chg="add del mod">
          <ac:chgData name="Elizaveta Bradulina" userId="b5ac79846fa30295" providerId="LiveId" clId="{A0199506-4803-854F-8845-D12172F0B3CF}" dt="2018-09-16T04:53:57.714" v="8" actId="478"/>
          <ac:picMkLst>
            <pc:docMk/>
            <pc:sldMk cId="2023396229" sldId="257"/>
            <ac:picMk id="4" creationId="{B4426DEC-2793-5F4E-8F56-A9BD7DB3761A}"/>
          </ac:picMkLst>
        </pc:picChg>
        <pc:picChg chg="add mod ord">
          <ac:chgData name="Elizaveta Bradulina" userId="b5ac79846fa30295" providerId="LiveId" clId="{A0199506-4803-854F-8845-D12172F0B3CF}" dt="2018-09-16T05:18:02.109" v="143" actId="14100"/>
          <ac:picMkLst>
            <pc:docMk/>
            <pc:sldMk cId="2023396229" sldId="257"/>
            <ac:picMk id="5" creationId="{FFB281DF-52A1-354B-B9E8-B9CC1EE4F51D}"/>
          </ac:picMkLst>
        </pc:picChg>
      </pc:sldChg>
      <pc:sldChg chg="addSp modSp">
        <pc:chgData name="Elizaveta Bradulina" userId="b5ac79846fa30295" providerId="LiveId" clId="{A0199506-4803-854F-8845-D12172F0B3CF}" dt="2018-09-16T05:58:17.992" v="693" actId="14100"/>
        <pc:sldMkLst>
          <pc:docMk/>
          <pc:sldMk cId="2992441521" sldId="258"/>
        </pc:sldMkLst>
        <pc:spChg chg="mod">
          <ac:chgData name="Elizaveta Bradulina" userId="b5ac79846fa30295" providerId="LiveId" clId="{A0199506-4803-854F-8845-D12172F0B3CF}" dt="2018-09-16T05:55:12.013" v="645" actId="20577"/>
          <ac:spMkLst>
            <pc:docMk/>
            <pc:sldMk cId="2992441521" sldId="258"/>
            <ac:spMk id="2" creationId="{EBE62167-8EA3-8D42-9A87-23DB1BFDF418}"/>
          </ac:spMkLst>
        </pc:spChg>
        <pc:spChg chg="mod">
          <ac:chgData name="Elizaveta Bradulina" userId="b5ac79846fa30295" providerId="LiveId" clId="{A0199506-4803-854F-8845-D12172F0B3CF}" dt="2018-09-16T05:58:17.992" v="693" actId="14100"/>
          <ac:spMkLst>
            <pc:docMk/>
            <pc:sldMk cId="2992441521" sldId="258"/>
            <ac:spMk id="4" creationId="{84AB4EF5-8D31-B542-9DCE-DB4C9A16C815}"/>
          </ac:spMkLst>
        </pc:spChg>
        <pc:spChg chg="mod">
          <ac:chgData name="Elizaveta Bradulina" userId="b5ac79846fa30295" providerId="LiveId" clId="{A0199506-4803-854F-8845-D12172F0B3CF}" dt="2018-09-16T05:57:48.150" v="688" actId="1076"/>
          <ac:spMkLst>
            <pc:docMk/>
            <pc:sldMk cId="2992441521" sldId="258"/>
            <ac:spMk id="14" creationId="{5F36B424-6530-5B4A-8958-911D11207F0E}"/>
          </ac:spMkLst>
        </pc:spChg>
        <pc:spChg chg="mod">
          <ac:chgData name="Elizaveta Bradulina" userId="b5ac79846fa30295" providerId="LiveId" clId="{A0199506-4803-854F-8845-D12172F0B3CF}" dt="2018-09-16T05:58:08.476" v="691" actId="1076"/>
          <ac:spMkLst>
            <pc:docMk/>
            <pc:sldMk cId="2992441521" sldId="258"/>
            <ac:spMk id="16" creationId="{AA52CAAD-560D-5B42-B38F-1D98165ABC40}"/>
          </ac:spMkLst>
        </pc:spChg>
        <pc:picChg chg="add mod">
          <ac:chgData name="Elizaveta Bradulina" userId="b5ac79846fa30295" providerId="LiveId" clId="{A0199506-4803-854F-8845-D12172F0B3CF}" dt="2018-09-16T05:54:23.981" v="630" actId="1076"/>
          <ac:picMkLst>
            <pc:docMk/>
            <pc:sldMk cId="2992441521" sldId="258"/>
            <ac:picMk id="3" creationId="{052FBE07-E558-C74B-BB57-01A1E7A2E9DA}"/>
          </ac:picMkLst>
        </pc:picChg>
        <pc:picChg chg="add mod">
          <ac:chgData name="Elizaveta Bradulina" userId="b5ac79846fa30295" providerId="LiveId" clId="{A0199506-4803-854F-8845-D12172F0B3CF}" dt="2018-09-16T05:56:16.201" v="660" actId="1076"/>
          <ac:picMkLst>
            <pc:docMk/>
            <pc:sldMk cId="2992441521" sldId="258"/>
            <ac:picMk id="6" creationId="{FFA86949-4150-0E44-8EE6-04A0E31C233A}"/>
          </ac:picMkLst>
        </pc:picChg>
      </pc:sldChg>
      <pc:sldChg chg="addSp delSp modSp mod modClrScheme chgLayout">
        <pc:chgData name="Elizaveta Bradulina" userId="b5ac79846fa30295" providerId="LiveId" clId="{A0199506-4803-854F-8845-D12172F0B3CF}" dt="2018-09-16T05:59:23.007" v="694" actId="20577"/>
        <pc:sldMkLst>
          <pc:docMk/>
          <pc:sldMk cId="839651565" sldId="259"/>
        </pc:sldMkLst>
        <pc:spChg chg="mod ord">
          <ac:chgData name="Elizaveta Bradulina" userId="b5ac79846fa30295" providerId="LiveId" clId="{A0199506-4803-854F-8845-D12172F0B3CF}" dt="2018-09-16T05:59:23.007" v="694" actId="20577"/>
          <ac:spMkLst>
            <pc:docMk/>
            <pc:sldMk cId="839651565" sldId="259"/>
            <ac:spMk id="2" creationId="{B9BEA947-F5F6-594B-96DC-7F2516A1ADB0}"/>
          </ac:spMkLst>
        </pc:spChg>
        <pc:spChg chg="mod ord">
          <ac:chgData name="Elizaveta Bradulina" userId="b5ac79846fa30295" providerId="LiveId" clId="{A0199506-4803-854F-8845-D12172F0B3CF}" dt="2018-09-16T05:53:44.351" v="625" actId="20577"/>
          <ac:spMkLst>
            <pc:docMk/>
            <pc:sldMk cId="839651565" sldId="259"/>
            <ac:spMk id="3" creationId="{22046457-C3C9-2E46-94A2-9495AB55113E}"/>
          </ac:spMkLst>
        </pc:spChg>
        <pc:spChg chg="add del mod ord">
          <ac:chgData name="Elizaveta Bradulina" userId="b5ac79846fa30295" providerId="LiveId" clId="{A0199506-4803-854F-8845-D12172F0B3CF}" dt="2018-09-16T04:58:26.838" v="33" actId="700"/>
          <ac:spMkLst>
            <pc:docMk/>
            <pc:sldMk cId="839651565" sldId="259"/>
            <ac:spMk id="6" creationId="{8938A3ED-10FB-F94D-AF21-0BC129DE5BAF}"/>
          </ac:spMkLst>
        </pc:spChg>
        <pc:spChg chg="add del mod ord">
          <ac:chgData name="Elizaveta Bradulina" userId="b5ac79846fa30295" providerId="LiveId" clId="{A0199506-4803-854F-8845-D12172F0B3CF}" dt="2018-09-16T04:58:26.838" v="33" actId="700"/>
          <ac:spMkLst>
            <pc:docMk/>
            <pc:sldMk cId="839651565" sldId="259"/>
            <ac:spMk id="7" creationId="{E71D2B18-6E41-7F46-88DE-6D01677E6883}"/>
          </ac:spMkLst>
        </pc:spChg>
        <pc:spChg chg="add del mod ord">
          <ac:chgData name="Elizaveta Bradulina" userId="b5ac79846fa30295" providerId="LiveId" clId="{A0199506-4803-854F-8845-D12172F0B3CF}" dt="2018-09-16T04:58:26.838" v="33" actId="700"/>
          <ac:spMkLst>
            <pc:docMk/>
            <pc:sldMk cId="839651565" sldId="259"/>
            <ac:spMk id="8" creationId="{E0F6E752-AB45-AC45-8714-4CC50C99BABA}"/>
          </ac:spMkLst>
        </pc:spChg>
        <pc:spChg chg="add del mod">
          <ac:chgData name="Elizaveta Bradulina" userId="b5ac79846fa30295" providerId="LiveId" clId="{A0199506-4803-854F-8845-D12172F0B3CF}" dt="2018-09-16T04:59:21.455" v="82" actId="931"/>
          <ac:spMkLst>
            <pc:docMk/>
            <pc:sldMk cId="839651565" sldId="259"/>
            <ac:spMk id="10" creationId="{3C11CF0A-FB8B-3443-A593-76A20CCF42AA}"/>
          </ac:spMkLst>
        </pc:spChg>
        <pc:picChg chg="add del mod">
          <ac:chgData name="Elizaveta Bradulina" userId="b5ac79846fa30295" providerId="LiveId" clId="{A0199506-4803-854F-8845-D12172F0B3CF}" dt="2018-09-16T04:58:29.588" v="36" actId="931"/>
          <ac:picMkLst>
            <pc:docMk/>
            <pc:sldMk cId="839651565" sldId="259"/>
            <ac:picMk id="4" creationId="{58B7767B-02AC-BE44-B6B8-10D909FE318A}"/>
          </ac:picMkLst>
        </pc:picChg>
        <pc:picChg chg="add mod ord">
          <ac:chgData name="Elizaveta Bradulina" userId="b5ac79846fa30295" providerId="LiveId" clId="{A0199506-4803-854F-8845-D12172F0B3CF}" dt="2018-09-16T05:13:06.385" v="124" actId="1076"/>
          <ac:picMkLst>
            <pc:docMk/>
            <pc:sldMk cId="839651565" sldId="259"/>
            <ac:picMk id="11" creationId="{7B77710A-FCD8-CB40-8ED1-0E2DCAC13B04}"/>
          </ac:picMkLst>
        </pc:picChg>
        <pc:picChg chg="add del mod">
          <ac:chgData name="Elizaveta Bradulina" userId="b5ac79846fa30295" providerId="LiveId" clId="{A0199506-4803-854F-8845-D12172F0B3CF}" dt="2018-09-16T05:12:45.241" v="120" actId="478"/>
          <ac:picMkLst>
            <pc:docMk/>
            <pc:sldMk cId="839651565" sldId="259"/>
            <ac:picMk id="13" creationId="{9CA91A88-0579-EB41-9E76-11F7BB39C46A}"/>
          </ac:picMkLst>
        </pc:picChg>
        <pc:picChg chg="add mod">
          <ac:chgData name="Elizaveta Bradulina" userId="b5ac79846fa30295" providerId="LiveId" clId="{A0199506-4803-854F-8845-D12172F0B3CF}" dt="2018-09-16T05:13:10.723" v="125" actId="1076"/>
          <ac:picMkLst>
            <pc:docMk/>
            <pc:sldMk cId="839651565" sldId="259"/>
            <ac:picMk id="15" creationId="{91AA54E6-26D3-DB46-95BF-DBA151741183}"/>
          </ac:picMkLst>
        </pc:picChg>
        <pc:picChg chg="add mod">
          <ac:chgData name="Elizaveta Bradulina" userId="b5ac79846fa30295" providerId="LiveId" clId="{A0199506-4803-854F-8845-D12172F0B3CF}" dt="2018-09-16T05:18:36.839" v="146" actId="1076"/>
          <ac:picMkLst>
            <pc:docMk/>
            <pc:sldMk cId="839651565" sldId="259"/>
            <ac:picMk id="17" creationId="{E81134C6-5278-C24C-8A6F-A111F088F42D}"/>
          </ac:picMkLst>
        </pc:picChg>
        <pc:picChg chg="add del mod">
          <ac:chgData name="Elizaveta Bradulina" userId="b5ac79846fa30295" providerId="LiveId" clId="{A0199506-4803-854F-8845-D12172F0B3CF}" dt="2018-09-16T05:14:35.269" v="139" actId="478"/>
          <ac:picMkLst>
            <pc:docMk/>
            <pc:sldMk cId="839651565" sldId="259"/>
            <ac:picMk id="19" creationId="{0B5DFF6E-DA6E-EC4D-A352-E35EFC1882D9}"/>
          </ac:picMkLst>
        </pc:picChg>
      </pc:sldChg>
      <pc:sldChg chg="modSp new mod modClrScheme chgLayout">
        <pc:chgData name="Elizaveta Bradulina" userId="b5ac79846fa30295" providerId="LiveId" clId="{A0199506-4803-854F-8845-D12172F0B3CF}" dt="2018-09-16T05:59:39.209" v="696" actId="1076"/>
        <pc:sldMkLst>
          <pc:docMk/>
          <pc:sldMk cId="345325844" sldId="260"/>
        </pc:sldMkLst>
        <pc:spChg chg="mod ord">
          <ac:chgData name="Elizaveta Bradulina" userId="b5ac79846fa30295" providerId="LiveId" clId="{A0199506-4803-854F-8845-D12172F0B3CF}" dt="2018-09-16T05:59:39.209" v="696" actId="1076"/>
          <ac:spMkLst>
            <pc:docMk/>
            <pc:sldMk cId="345325844" sldId="260"/>
            <ac:spMk id="2" creationId="{E4DC059E-85A3-2040-8171-FA7A0155918A}"/>
          </ac:spMkLst>
        </pc:spChg>
        <pc:spChg chg="mod ord">
          <ac:chgData name="Elizaveta Bradulina" userId="b5ac79846fa30295" providerId="LiveId" clId="{A0199506-4803-854F-8845-D12172F0B3CF}" dt="2018-09-16T05:43:58.191" v="455" actId="700"/>
          <ac:spMkLst>
            <pc:docMk/>
            <pc:sldMk cId="345325844" sldId="260"/>
            <ac:spMk id="3" creationId="{C283BB4A-F1DB-FF4A-B089-0B5C371F6B71}"/>
          </ac:spMkLst>
        </pc:spChg>
      </pc:sldChg>
      <pc:sldChg chg="addSp delSp modSp new del">
        <pc:chgData name="Elizaveta Bradulina" userId="b5ac79846fa30295" providerId="LiveId" clId="{A0199506-4803-854F-8845-D12172F0B3CF}" dt="2018-09-16T05:18:17.172" v="144" actId="2696"/>
        <pc:sldMkLst>
          <pc:docMk/>
          <pc:sldMk cId="3645915215" sldId="260"/>
        </pc:sldMkLst>
        <pc:spChg chg="del">
          <ac:chgData name="Elizaveta Bradulina" userId="b5ac79846fa30295" providerId="LiveId" clId="{A0199506-4803-854F-8845-D12172F0B3CF}" dt="2018-09-16T05:01:33.011" v="86" actId="931"/>
          <ac:spMkLst>
            <pc:docMk/>
            <pc:sldMk cId="3645915215" sldId="260"/>
            <ac:spMk id="4" creationId="{B209C3DD-61E9-564F-B2A1-52A773A5D8FD}"/>
          </ac:spMkLst>
        </pc:spChg>
        <pc:spChg chg="del">
          <ac:chgData name="Elizaveta Bradulina" userId="b5ac79846fa30295" providerId="LiveId" clId="{A0199506-4803-854F-8845-D12172F0B3CF}" dt="2018-09-16T05:02:10.566" v="87" actId="931"/>
          <ac:spMkLst>
            <pc:docMk/>
            <pc:sldMk cId="3645915215" sldId="260"/>
            <ac:spMk id="6" creationId="{D2F3B612-14B3-F249-8697-54EDF7FA4A6E}"/>
          </ac:spMkLst>
        </pc:spChg>
        <pc:picChg chg="add mod ord">
          <ac:chgData name="Elizaveta Bradulina" userId="b5ac79846fa30295" providerId="LiveId" clId="{A0199506-4803-854F-8845-D12172F0B3CF}" dt="2018-09-16T05:01:33.011" v="86" actId="931"/>
          <ac:picMkLst>
            <pc:docMk/>
            <pc:sldMk cId="3645915215" sldId="260"/>
            <ac:picMk id="7" creationId="{27BA0BAE-6A69-3748-8D1D-44672DC8CC5E}"/>
          </ac:picMkLst>
        </pc:picChg>
        <pc:picChg chg="add mod ord">
          <ac:chgData name="Elizaveta Bradulina" userId="b5ac79846fa30295" providerId="LiveId" clId="{A0199506-4803-854F-8845-D12172F0B3CF}" dt="2018-09-16T05:02:10.566" v="87" actId="931"/>
          <ac:picMkLst>
            <pc:docMk/>
            <pc:sldMk cId="3645915215" sldId="260"/>
            <ac:picMk id="9" creationId="{08431B67-9980-1F4B-8D14-6B2850BE0A79}"/>
          </ac:picMkLst>
        </pc:picChg>
      </pc:sldChg>
      <pc:sldChg chg="addSp delSp modSp new mod modClrScheme chgLayout">
        <pc:chgData name="Elizaveta Bradulina" userId="b5ac79846fa30295" providerId="LiveId" clId="{A0199506-4803-854F-8845-D12172F0B3CF}" dt="2018-09-17T04:20:56.343" v="1370" actId="20577"/>
        <pc:sldMkLst>
          <pc:docMk/>
          <pc:sldMk cId="2282299373" sldId="261"/>
        </pc:sldMkLst>
        <pc:spChg chg="mod ord">
          <ac:chgData name="Elizaveta Bradulina" userId="b5ac79846fa30295" providerId="LiveId" clId="{A0199506-4803-854F-8845-D12172F0B3CF}" dt="2018-09-17T04:20:56.343" v="1370" actId="20577"/>
          <ac:spMkLst>
            <pc:docMk/>
            <pc:sldMk cId="2282299373" sldId="261"/>
            <ac:spMk id="2" creationId="{1F25DEA2-CC81-D94D-9F00-043382599428}"/>
          </ac:spMkLst>
        </pc:spChg>
        <pc:spChg chg="mod ord">
          <ac:chgData name="Elizaveta Bradulina" userId="b5ac79846fa30295" providerId="LiveId" clId="{A0199506-4803-854F-8845-D12172F0B3CF}" dt="2018-09-17T04:20:23.383" v="1361" actId="20577"/>
          <ac:spMkLst>
            <pc:docMk/>
            <pc:sldMk cId="2282299373" sldId="261"/>
            <ac:spMk id="3" creationId="{959D6601-5120-8B40-8E07-556914717DAA}"/>
          </ac:spMkLst>
        </pc:spChg>
        <pc:spChg chg="add del mod ord">
          <ac:chgData name="Elizaveta Bradulina" userId="b5ac79846fa30295" providerId="LiveId" clId="{A0199506-4803-854F-8845-D12172F0B3CF}" dt="2018-09-17T04:20:07.428" v="1337" actId="931"/>
          <ac:spMkLst>
            <pc:docMk/>
            <pc:sldMk cId="2282299373" sldId="261"/>
            <ac:spMk id="4" creationId="{19892B22-5111-874F-B24E-77AC98D167F6}"/>
          </ac:spMkLst>
        </pc:spChg>
        <pc:picChg chg="add mod ord">
          <ac:chgData name="Elizaveta Bradulina" userId="b5ac79846fa30295" providerId="LiveId" clId="{A0199506-4803-854F-8845-D12172F0B3CF}" dt="2018-09-17T04:20:10.839" v="1338" actId="1076"/>
          <ac:picMkLst>
            <pc:docMk/>
            <pc:sldMk cId="2282299373" sldId="261"/>
            <ac:picMk id="5" creationId="{1C66801D-5AB6-9740-AFEA-D4383E391B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5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6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6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7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945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02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2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3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3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6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0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8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3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9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6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za.bradulina@gmail.com" TargetMode="External"/><Relationship Id="rId2" Type="http://schemas.openxmlformats.org/officeDocument/2006/relationships/hyperlink" Target="mailto:yelenas@caltech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DFEC-FEC8-2647-A8A4-6B2842A3F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62283"/>
            <a:ext cx="8112568" cy="3414812"/>
          </a:xfrm>
        </p:spPr>
        <p:txBody>
          <a:bodyPr>
            <a:normAutofit/>
          </a:bodyPr>
          <a:lstStyle/>
          <a:p>
            <a:r>
              <a:rPr lang="en-US"/>
              <a:t>Russian speaking STEM class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E80D1-208D-D342-88EB-7B59997D0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563471"/>
            <a:ext cx="8208433" cy="2400408"/>
          </a:xfrm>
        </p:spPr>
        <p:txBody>
          <a:bodyPr>
            <a:normAutofit fontScale="62500" lnSpcReduction="20000"/>
          </a:bodyPr>
          <a:lstStyle/>
          <a:p>
            <a:r>
              <a:rPr lang="en-US" sz="2800"/>
              <a:t>CPA</a:t>
            </a:r>
            <a:r>
              <a:rPr lang="en-US"/>
              <a:t> </a:t>
            </a:r>
            <a:r>
              <a:rPr lang="en-US" sz="2800"/>
              <a:t>STEM</a:t>
            </a:r>
            <a:r>
              <a:rPr lang="en-US"/>
              <a:t> </a:t>
            </a:r>
            <a:r>
              <a:rPr lang="en-US" sz="2800"/>
              <a:t>For</a:t>
            </a:r>
            <a:r>
              <a:rPr lang="en-US"/>
              <a:t> </a:t>
            </a:r>
            <a:r>
              <a:rPr lang="en-US" sz="2800"/>
              <a:t>Families, International group</a:t>
            </a:r>
          </a:p>
          <a:p>
            <a:endParaRPr lang="en-US" sz="2800"/>
          </a:p>
          <a:p>
            <a:r>
              <a:rPr lang="en-US" sz="2800"/>
              <a:t>Group lead – Lena Smirnova </a:t>
            </a:r>
          </a:p>
          <a:p>
            <a:r>
              <a:rPr lang="en-US" sz="2800">
                <a:hlinkClick r:id="rId2"/>
              </a:rPr>
              <a:t>yelenas@caltech.edu</a:t>
            </a:r>
            <a:endParaRPr lang="en-US" sz="2800"/>
          </a:p>
          <a:p>
            <a:r>
              <a:rPr lang="en-US" sz="2800"/>
              <a:t>Group coordinator –Liza Bradulina </a:t>
            </a:r>
          </a:p>
          <a:p>
            <a:r>
              <a:rPr lang="en-US" sz="2800">
                <a:hlinkClick r:id="rId3"/>
              </a:rPr>
              <a:t>liza.bradulina@gmail.com</a:t>
            </a:r>
            <a:endParaRPr lang="en-US" sz="2800"/>
          </a:p>
          <a:p>
            <a:r>
              <a:rPr lang="en-US" sz="2800"/>
              <a:t>Regular meeting place- Caltech Y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646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1D53-4267-9C4F-A653-52227152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F654D-B548-8041-BC94-B1DE0F757A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Families that affiliated with Caltech and JPL</a:t>
            </a:r>
          </a:p>
          <a:p>
            <a:r>
              <a:rPr lang="en-US"/>
              <a:t>Families outside Caltech and JPL invited by the lead teacher</a:t>
            </a:r>
          </a:p>
          <a:p>
            <a:r>
              <a:rPr lang="en-US"/>
              <a:t>Families with shared interest in STEM class taught in Russian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FB281DF-52A1-354B-B9E8-B9CC1EE4F5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2" y="2160588"/>
            <a:ext cx="4550508" cy="34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9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2167-8EA3-8D42-9A87-23DB1BFD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Who are our students?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B4EF5-8D31-B542-9DCE-DB4C9A16C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576" y="1681220"/>
            <a:ext cx="3635352" cy="3304117"/>
          </a:xfrm>
        </p:spPr>
        <p:txBody>
          <a:bodyPr/>
          <a:lstStyle/>
          <a:p>
            <a:r>
              <a:rPr lang="en-US"/>
              <a:t>Children who have recently come to the US from other countries with Russian as their native language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F36B424-6530-5B4A-8958-911D11207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9319" y="1681220"/>
            <a:ext cx="2716383" cy="3304116"/>
          </a:xfrm>
        </p:spPr>
        <p:txBody>
          <a:bodyPr/>
          <a:lstStyle/>
          <a:p>
            <a:r>
              <a:rPr lang="en-US"/>
              <a:t>Children who have only one Russian speaking parent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52CAAD-560D-5B42-B38F-1D98165AB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4397" y="1681220"/>
            <a:ext cx="2716383" cy="3304117"/>
          </a:xfrm>
        </p:spPr>
        <p:txBody>
          <a:bodyPr/>
          <a:lstStyle/>
          <a:p>
            <a:r>
              <a:rPr lang="en-US"/>
              <a:t>Children who live in the US but speak Russian at home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52FBE07-E558-C74B-BB57-01A1E7A2E9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59" y="3439360"/>
            <a:ext cx="3968643" cy="297648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FA86949-4150-0E44-8EE6-04A0E31C23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47" y="3439360"/>
            <a:ext cx="3968642" cy="29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4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EA947-F5F6-594B-96DC-7F2516A1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Why are we doing this?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46457-C3C9-2E46-94A2-9495AB55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877982" cy="4016654"/>
          </a:xfrm>
        </p:spPr>
        <p:txBody>
          <a:bodyPr/>
          <a:lstStyle/>
          <a:p>
            <a:r>
              <a:rPr lang="en-US"/>
              <a:t>Children do not forget their native language</a:t>
            </a:r>
          </a:p>
          <a:p>
            <a:r>
              <a:rPr lang="en-US"/>
              <a:t>They continue developing their social,emotional, and cognitive skills regardless their fluency in English</a:t>
            </a:r>
          </a:p>
          <a:p>
            <a:r>
              <a:rPr lang="en-US"/>
              <a:t>Increase their Russian vocabulary</a:t>
            </a:r>
          </a:p>
          <a:p>
            <a:r>
              <a:rPr lang="en-US"/>
              <a:t>Outreach to local communities who also speak Russian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7B77710A-FCD8-CB40-8ED1-0E2DCAC13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37" y="3754659"/>
            <a:ext cx="3260910" cy="244593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1AA54E6-26D3-DB46-95BF-DBA1517411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37" y="1225614"/>
            <a:ext cx="3260910" cy="2445683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E81134C6-5278-C24C-8A6F-A111F088F4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30" y="2383089"/>
            <a:ext cx="1932312" cy="25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5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DEA2-CC81-D94D-9F00-04338259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Would you like to join </a:t>
            </a:r>
            <a:br>
              <a:rPr lang="en-US"/>
            </a:br>
            <a:r>
              <a:rPr lang="en-US"/>
              <a:t>or start your own group?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D6601-5120-8B40-8E07-556914717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The group has open spaces for a few new families</a:t>
            </a:r>
          </a:p>
          <a:p>
            <a:r>
              <a:rPr lang="en-US"/>
              <a:t>We will be happy to share our experience with other international  groups to help them start</a:t>
            </a:r>
          </a:p>
          <a:p>
            <a:endParaRPr lang="en-US"/>
          </a:p>
          <a:p>
            <a:r>
              <a:rPr lang="en-US"/>
              <a:t>Thank you for your support, CPA STEM For Families!</a:t>
            </a:r>
          </a:p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C66801D-5AB6-9740-AFEA-D4383E391B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08" y="2160589"/>
            <a:ext cx="4184650" cy="31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9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C059E-85A3-2040-8171-FA7A0155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590964"/>
            <a:ext cx="8596668" cy="2196896"/>
          </a:xfrm>
        </p:spPr>
        <p:txBody>
          <a:bodyPr/>
          <a:lstStyle/>
          <a:p>
            <a:pPr algn="ctr"/>
            <a:r>
              <a:rPr lang="en-US"/>
              <a:t>Thank you for your attention!</a:t>
            </a:r>
            <a:br>
              <a:rPr lang="en-US"/>
            </a:br>
            <a:r>
              <a:rPr lang="en-US"/>
              <a:t>Спасибо за внимание!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3BB4A-F1DB-FF4A-B089-0B5C371F6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58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Russian speaking STEM class </vt:lpstr>
      <vt:lpstr>Who are we?</vt:lpstr>
      <vt:lpstr>Who are our students?</vt:lpstr>
      <vt:lpstr>Why are we doing this?</vt:lpstr>
      <vt:lpstr>Would you like to join  or start your own group?</vt:lpstr>
      <vt:lpstr>Thank you for your attention!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speaking parents group</dc:title>
  <dc:creator>Alvarez, Clarisse N.</dc:creator>
  <cp:lastModifiedBy>Alvarez, Clarisse N.</cp:lastModifiedBy>
  <cp:revision>7</cp:revision>
  <dcterms:modified xsi:type="dcterms:W3CDTF">2019-12-24T16:55:41Z</dcterms:modified>
</cp:coreProperties>
</file>